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9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29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39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70662" y="520313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句意：灯笼也用于各种庆祝活动。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all kinds of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70662" y="407707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句意同上。此处表示并列，动作有短暂的时间先后，应用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连接并列谓语结构。故填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5935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句意：人们通常在春节点上几盏灯笼，并在元宵节时与家人一起欣赏花灯表演。分析句子的语法结构可知，此处应填频率副词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作状语。故填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 several lanterns for the Chinese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lantern shows with family during the Lantern Festival. Happiness and joy spread into different families by these different lanterns. Lanterns are also used in all kinds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celebrations. Lanterns have become the national pride in China.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49392" y="812648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usually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8622" y="1395605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8622" y="2497607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主要介绍了灯笼的起源、制作材料及其用途。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20981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22" y="1196752"/>
            <a:ext cx="10720968" cy="1236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1165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阅读下面的材料，在空白处填入一个适当的单词或填入括号内所给单词的正确形式（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每空最多不超过三个单词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 a red lantern in front of the door is believed to drive off bad luck. The first Chinese paper lanterns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Eastern Han Dynasty. In ancient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raised lanterns to get light and wish for a better life.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on festivals.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that both big cities and small towns are filled with red lanterns during the festival.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1178" y="644752"/>
            <a:ext cx="3848056" cy="511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18942" y="2912912"/>
            <a:ext cx="2016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were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invented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97359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句意：中国最早的纸灯笼发明于东汉时期。主语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Chinese paper lanterns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之间是被动关系，且描述过去发生的事情，应用一般过去时的被动语态，主语是复数形式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invented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1488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句意：此外，灯笼在节日期间也被广泛使用。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为动词，此处应用副词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widely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widely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1165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red lantern in front of the door is believed to drive off bad luck. The first Chinese paper lanterns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Eastern Han Dynasty. In ancient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raised lanterns to get light and wish for a better life.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on festivals.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that both big cities and small towns are filled with red lanterns during the festival.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1439" y="2852936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widely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句意：如今，无论是大城市还是小城镇，在节日期间都挂满红灯笼已经成为一种传统。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为单数名词，且为发音以辅音音素开头的单词，此处应用不定冠词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表示泛指。故填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1165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red lantern in front of the door is believed to drive off bad luck. The first Chinese paper lanterns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Eastern Han Dynasty. In ancient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raised lanterns to get light and wish for a better life.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on festivals.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 that both big cities and small towns are filled with red lanterns during the festival.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1397" y="291839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512913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句意：纸和丝绸是灯笼盖的主要材料。本句是一般现在时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连接并列主语时看作复数形式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materials for making lanterns are simple. People can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bamboo, 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metal into frames of lanterns. Paper and silk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materials for covers.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paint beautiful Chinese pictures 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is covered by rice paper with a candle burning inside. Lights shine through the rice paper at night. That is really Chinese style. The most common Chinese lanterns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 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red or golden tassels. They are seen as bright symbols of happiness and good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 different meanings.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23262" y="1400744"/>
            <a:ext cx="60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99662" y="1988840"/>
            <a:ext cx="319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5153196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句意：人们喜欢在上面画美丽的中国画。介词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后接人称代词宾格作宾语。故填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materials for making lanterns are simple. People can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bamboo, 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metal into frames of lanterns. Paper and silk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materials for covers.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paint beautiful Chinese pictures 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is covered by rice paper with a candle burning inside. Lights shine through the rice paper at night. That is really Chinese style. The most common Chinese lanterns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 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red or golden tassels. They are seen as bright symbols of happiness and good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 different meanings.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99662" y="1988840"/>
            <a:ext cx="319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91350" y="1952928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5153196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句意：传统的灯笼通常用宣纸覆盖，里面燃烧着蜡烛。此处应用形容词修饰名词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lantern, tradition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materials for making lanterns are simple. People can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bamboo, 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metal into frames of lanterns. Paper and silk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materials for covers.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paint beautiful Chinese pictures 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is covered by rice paper with a candle burning inside. Lights shine through the rice paper at night. That is really Chinese style. The most common Chinese lanterns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 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red or golden tassels. They are seen as bright symbols of happiness and good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 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 different meanings.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95606" y="1988840"/>
            <a:ext cx="319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26892" y="1964775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traditional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51531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句意：它们被视为幸福和美好祝愿的鲜明象征。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祝愿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，是可数名词，此处应填名词的复数形式。故填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materials for making lanterns are simple. People can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bamboo, 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metal into frames of lanterns. Paper and silk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materials for covers.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paint beautiful Chinese pictures on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is covered by rice paper with a candle burning inside. Lights shine through the rice paper at night. That is really Chinese style. The most common Chinese lanterns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 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red or golden tassels. They are seen as bright symbols of happiness and good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culture,lanterns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 different meanings.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95606" y="1988840"/>
            <a:ext cx="319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14886" y="4128157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wishes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5138</Words>
  <Application>WPS 演示</Application>
  <PresentationFormat>自定义</PresentationFormat>
  <Paragraphs>76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